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9" r:id="rId2"/>
    <p:sldId id="260" r:id="rId3"/>
    <p:sldId id="256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A03B"/>
    <a:srgbClr val="1B1D27"/>
    <a:srgbClr val="191F32"/>
    <a:srgbClr val="454A65"/>
    <a:srgbClr val="0F131F"/>
    <a:srgbClr val="F2DF7A"/>
    <a:srgbClr val="D2D8F4"/>
    <a:srgbClr val="96989E"/>
    <a:srgbClr val="4472C4"/>
    <a:srgbClr val="0675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s, Adam (BTE)" userId="ef7479ac-4f14-4370-952b-6ba7499565b3" providerId="ADAL" clId="{DD7C822C-8CD2-4E02-B2B2-E31DABB86169}"/>
    <pc:docChg chg="modSld">
      <pc:chgData name="Davis, Adam (BTE)" userId="ef7479ac-4f14-4370-952b-6ba7499565b3" providerId="ADAL" clId="{DD7C822C-8CD2-4E02-B2B2-E31DABB86169}" dt="2025-10-01T16:09:53.297" v="19" actId="207"/>
      <pc:docMkLst>
        <pc:docMk/>
      </pc:docMkLst>
      <pc:sldChg chg="addSp modSp mod">
        <pc:chgData name="Davis, Adam (BTE)" userId="ef7479ac-4f14-4370-952b-6ba7499565b3" providerId="ADAL" clId="{DD7C822C-8CD2-4E02-B2B2-E31DABB86169}" dt="2025-10-01T16:09:53.297" v="19" actId="207"/>
        <pc:sldMkLst>
          <pc:docMk/>
          <pc:sldMk cId="3788145512" sldId="260"/>
        </pc:sldMkLst>
        <pc:spChg chg="add mod">
          <ac:chgData name="Davis, Adam (BTE)" userId="ef7479ac-4f14-4370-952b-6ba7499565b3" providerId="ADAL" clId="{DD7C822C-8CD2-4E02-B2B2-E31DABB86169}" dt="2025-10-01T15:47:43.948" v="16" actId="207"/>
          <ac:spMkLst>
            <pc:docMk/>
            <pc:sldMk cId="3788145512" sldId="260"/>
            <ac:spMk id="5" creationId="{DDD0BC36-86C1-595B-83CF-0D6C33369BA6}"/>
          </ac:spMkLst>
        </pc:spChg>
        <pc:spChg chg="add mod">
          <ac:chgData name="Davis, Adam (BTE)" userId="ef7479ac-4f14-4370-952b-6ba7499565b3" providerId="ADAL" clId="{DD7C822C-8CD2-4E02-B2B2-E31DABB86169}" dt="2025-10-01T15:47:50.555" v="18" actId="207"/>
          <ac:spMkLst>
            <pc:docMk/>
            <pc:sldMk cId="3788145512" sldId="260"/>
            <ac:spMk id="6" creationId="{8A2BFC8A-F53D-9E2E-D9A9-C82871699E38}"/>
          </ac:spMkLst>
        </pc:spChg>
        <pc:spChg chg="mod">
          <ac:chgData name="Davis, Adam (BTE)" userId="ef7479ac-4f14-4370-952b-6ba7499565b3" providerId="ADAL" clId="{DD7C822C-8CD2-4E02-B2B2-E31DABB86169}" dt="2025-10-01T16:09:53.297" v="19" actId="207"/>
          <ac:spMkLst>
            <pc:docMk/>
            <pc:sldMk cId="3788145512" sldId="260"/>
            <ac:spMk id="13" creationId="{107DB077-5DFD-2E5C-CB7C-8642020DDAF3}"/>
          </ac:spMkLst>
        </pc:spChg>
        <pc:spChg chg="mod">
          <ac:chgData name="Davis, Adam (BTE)" userId="ef7479ac-4f14-4370-952b-6ba7499565b3" providerId="ADAL" clId="{DD7C822C-8CD2-4E02-B2B2-E31DABB86169}" dt="2025-10-01T15:24:14.899" v="2" actId="207"/>
          <ac:spMkLst>
            <pc:docMk/>
            <pc:sldMk cId="3788145512" sldId="260"/>
            <ac:spMk id="16" creationId="{ED06323C-EBC0-9DB3-C9E0-73B1ED61182B}"/>
          </ac:spMkLst>
        </pc:spChg>
        <pc:spChg chg="mod">
          <ac:chgData name="Davis, Adam (BTE)" userId="ef7479ac-4f14-4370-952b-6ba7499565b3" providerId="ADAL" clId="{DD7C822C-8CD2-4E02-B2B2-E31DABB86169}" dt="2025-10-01T15:41:37.792" v="7" actId="207"/>
          <ac:spMkLst>
            <pc:docMk/>
            <pc:sldMk cId="3788145512" sldId="260"/>
            <ac:spMk id="18" creationId="{7AE033F5-614E-5A9B-7679-96A07847DDDD}"/>
          </ac:spMkLst>
        </pc:spChg>
        <pc:spChg chg="mod">
          <ac:chgData name="Davis, Adam (BTE)" userId="ef7479ac-4f14-4370-952b-6ba7499565b3" providerId="ADAL" clId="{DD7C822C-8CD2-4E02-B2B2-E31DABB86169}" dt="2025-10-01T13:24:18.492" v="0" actId="207"/>
          <ac:spMkLst>
            <pc:docMk/>
            <pc:sldMk cId="3788145512" sldId="260"/>
            <ac:spMk id="19" creationId="{82B3C08F-284A-61CD-1BAB-878915849478}"/>
          </ac:spMkLst>
        </pc:spChg>
        <pc:picChg chg="add mod">
          <ac:chgData name="Davis, Adam (BTE)" userId="ef7479ac-4f14-4370-952b-6ba7499565b3" providerId="ADAL" clId="{DD7C822C-8CD2-4E02-B2B2-E31DABB86169}" dt="2025-10-01T15:40:31.752" v="4" actId="1076"/>
          <ac:picMkLst>
            <pc:docMk/>
            <pc:sldMk cId="3788145512" sldId="260"/>
            <ac:picMk id="4" creationId="{6CBE71A5-2134-0F4E-5837-FC5EC8969C08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179B90-24B3-44B8-B1EC-EEABC4BE78A7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7AD47-BBB8-4541-B1D5-17EC9E02D9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352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51F56-6816-FEF4-F972-529074459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842A2-6776-C4F6-989A-66D4A1AA4D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5DBE9-2800-723F-68F4-0402D2258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B035E-0186-9899-75AC-553451670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9064C-B439-5BBD-D86D-76EF11CBA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677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5D6FE-4AE6-2969-2DC4-2B5E401B7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535D0-04BA-03D3-7AF8-680B49273E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8C718-06EB-A381-AAF3-D5559C2CB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D4542-0EC4-4741-539C-C4283F52F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8B8F3-00AC-A62F-C0B7-5D71FC122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886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523335-5BE9-47E2-E621-9536247011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F1106C-4B32-29AB-6286-8D4DA8B1CF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43149-C092-3F10-AF14-9D859C3D9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A4679-BACB-8D0D-1A88-9E9F54480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6033E-4AFF-4D69-E1D0-68BCADE89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643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C3E9B-0151-6A6A-0415-F6377B15D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D6007-A4A1-461F-9C4E-589F3F942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67ED9-94A0-0A57-AC34-EB181B847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CEA3A-E001-510A-D093-DCB0D3B2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EE091-2D1C-B8F0-8E31-D1BEEDA58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395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C84B0-3D37-ACD4-1964-B505BA128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87ACF-CCA8-5446-0CC9-990AF1C83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71071-A383-6198-5F29-83D83BA36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DBB74-675E-2524-07EF-94752666A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32612-1F0F-6D7E-F16E-1256E9D7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3114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A7765-0E7F-461D-30C2-D4605B849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D8436-3AF5-DE82-2B59-74BF27C01B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012FBA-8688-9053-9B29-B692C2606F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98DB5B-E53C-EFD9-F480-47729A13A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EC603-ABEA-5E9D-FBFA-DE45D40DD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BBFBBC-9BE9-C85D-F930-C2CC5C651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1709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F37F-9C00-8A8F-3058-05B40BAB1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76B26-9DE8-6636-FD09-14C072533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A5D977-2B55-080E-7435-C08588CA36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1566F4-3451-7C59-4D19-B696410CC9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A4BB48-3765-1E53-0CD1-3C52C9BD04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0B0A88-0ACF-77E2-36FB-F3B8331EF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1778F7-CDE4-D20A-198D-1600A8AB0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02FCD1-FCF2-7B5B-5850-84226E1B6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221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E324A-CA2F-AFC6-F0B4-1504C42A0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860AB5-F2CD-8579-08AC-8302340A0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BF2D89-B9DA-9C00-D5D3-6D31E0D40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E0F6DB-2C51-7F60-7388-C34C4F850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037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667C57-7CA2-058E-8226-43E923445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23E173-A7CC-4A98-91A0-A5D025C84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06D27-1A8F-37BC-141F-A82C7D975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941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3C061-33DD-76C6-35BB-41BF7B0A1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75752-4195-8840-72AF-EF2739D6D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C255E0-CF73-B720-E7F0-D54C9AD7C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CF65E6-8079-3EC9-9E87-6006F6E04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F729F-2B99-3C8F-721A-E5664B5D5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54515-6D4F-F4D7-D72A-9DB3C8CDD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2065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D2C2-B510-20A8-6E33-159A2A7C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FA3989-09B0-631F-F3AA-86431A305A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41B17E-0E3B-DF21-4E47-0016B40904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447D7-4DF9-D600-71EF-156F9598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1E7C7-3B35-5779-FBB9-64D8EF2C0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08FB4-4D92-F6C6-9238-0FFDBEF0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7358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3BA997-D74A-B589-03EA-03B9A6ED5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6BD64-3691-6DF6-F91F-46F3364EC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375D3-20A0-83EA-635D-E7D0B5B686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791FF-2104-42AB-A85D-D381F9B3AB69}" type="datetimeFigureOut">
              <a:rPr lang="en-GB" smtClean="0"/>
              <a:t>01/10/2025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B5DDA-B987-C351-98B8-0A52341104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A4529-94D0-5E66-FD28-E8BD55D3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C12BB-599F-4534-B39B-265D07476C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883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F8451-8874-9EC2-3D4A-602A78CACD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828BE-1DE2-7588-C9C5-A74CE5D2EB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1186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07DB077-5DFD-2E5C-CB7C-8642020DDAF3}"/>
              </a:ext>
            </a:extLst>
          </p:cNvPr>
          <p:cNvSpPr/>
          <p:nvPr/>
        </p:nvSpPr>
        <p:spPr>
          <a:xfrm>
            <a:off x="7763748" y="1010499"/>
            <a:ext cx="1348641" cy="1360378"/>
          </a:xfrm>
          <a:prstGeom prst="rect">
            <a:avLst/>
          </a:prstGeom>
          <a:solidFill>
            <a:srgbClr val="D3A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84B455-7B74-64A7-E31B-28DEBBA9A17C}"/>
              </a:ext>
            </a:extLst>
          </p:cNvPr>
          <p:cNvSpPr/>
          <p:nvPr/>
        </p:nvSpPr>
        <p:spPr>
          <a:xfrm>
            <a:off x="7763748" y="3191886"/>
            <a:ext cx="696657" cy="681865"/>
          </a:xfrm>
          <a:prstGeom prst="rect">
            <a:avLst/>
          </a:prstGeom>
          <a:solidFill>
            <a:srgbClr val="4F44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D06323C-EBC0-9DB3-C9E0-73B1ED61182B}"/>
              </a:ext>
            </a:extLst>
          </p:cNvPr>
          <p:cNvSpPr/>
          <p:nvPr/>
        </p:nvSpPr>
        <p:spPr>
          <a:xfrm>
            <a:off x="7756202" y="2432052"/>
            <a:ext cx="681865" cy="681865"/>
          </a:xfrm>
          <a:prstGeom prst="rect">
            <a:avLst/>
          </a:prstGeom>
          <a:solidFill>
            <a:srgbClr val="F2DF7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3994C22-EC70-FF76-A068-25404A814621}"/>
              </a:ext>
            </a:extLst>
          </p:cNvPr>
          <p:cNvSpPr/>
          <p:nvPr/>
        </p:nvSpPr>
        <p:spPr>
          <a:xfrm>
            <a:off x="5497095" y="907978"/>
            <a:ext cx="1341245" cy="1360378"/>
          </a:xfrm>
          <a:prstGeom prst="rect">
            <a:avLst/>
          </a:prstGeom>
          <a:solidFill>
            <a:srgbClr val="9DA3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E033F5-614E-5A9B-7679-96A07847DDDD}"/>
              </a:ext>
            </a:extLst>
          </p:cNvPr>
          <p:cNvSpPr/>
          <p:nvPr/>
        </p:nvSpPr>
        <p:spPr>
          <a:xfrm>
            <a:off x="5497095" y="3191886"/>
            <a:ext cx="670621" cy="698668"/>
          </a:xfrm>
          <a:prstGeom prst="rect">
            <a:avLst/>
          </a:prstGeom>
          <a:solidFill>
            <a:srgbClr val="454A6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B3C08F-284A-61CD-1BAB-878915849478}"/>
              </a:ext>
            </a:extLst>
          </p:cNvPr>
          <p:cNvSpPr/>
          <p:nvPr/>
        </p:nvSpPr>
        <p:spPr>
          <a:xfrm>
            <a:off x="5485851" y="2380787"/>
            <a:ext cx="681865" cy="698668"/>
          </a:xfrm>
          <a:prstGeom prst="rect">
            <a:avLst/>
          </a:prstGeom>
          <a:solidFill>
            <a:srgbClr val="D2D8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BB258D9-004B-2682-E45A-05FFE0EA9984}"/>
              </a:ext>
            </a:extLst>
          </p:cNvPr>
          <p:cNvSpPr/>
          <p:nvPr/>
        </p:nvSpPr>
        <p:spPr>
          <a:xfrm>
            <a:off x="9722534" y="2531960"/>
            <a:ext cx="681865" cy="681865"/>
          </a:xfrm>
          <a:prstGeom prst="rect">
            <a:avLst/>
          </a:prstGeom>
          <a:solidFill>
            <a:srgbClr val="96989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/>
              <a:t>#96989E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E04A2B-034C-0DBB-AFCC-355C3C0D0F88}"/>
              </a:ext>
            </a:extLst>
          </p:cNvPr>
          <p:cNvSpPr/>
          <p:nvPr/>
        </p:nvSpPr>
        <p:spPr>
          <a:xfrm>
            <a:off x="9722534" y="1039025"/>
            <a:ext cx="1348641" cy="1360378"/>
          </a:xfrm>
          <a:prstGeom prst="rect">
            <a:avLst/>
          </a:prstGeom>
          <a:solidFill>
            <a:srgbClr val="2B2E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#2B2E2E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CDEB3-C2D5-65A1-EB2F-3CF2468F6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Colour Swatches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250889-C7C9-2F25-2536-E1599785A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629" y="1976301"/>
            <a:ext cx="1005589" cy="10055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608298C-5297-545A-5A09-727CB44DA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84" y="2332145"/>
            <a:ext cx="881680" cy="88168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F42646E-234D-7D97-C640-A68B6100E1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63" y="2399403"/>
            <a:ext cx="2929134" cy="409347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FE95A03-E5F9-FFA3-451A-9FAA4D99125F}"/>
              </a:ext>
            </a:extLst>
          </p:cNvPr>
          <p:cNvSpPr txBox="1"/>
          <p:nvPr/>
        </p:nvSpPr>
        <p:spPr>
          <a:xfrm>
            <a:off x="3967466" y="489877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https://fonts.google.com/specimen/Rajdhani?query=Rajdhani&amp;preview.text=Halo%20Infinite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1D52DDD-5CAF-82D0-7A1E-8D80A71F6C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8923" y="3705750"/>
            <a:ext cx="2044214" cy="64633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7966C93-14F0-38E2-4A3B-5364139CC9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80604" y="4406238"/>
            <a:ext cx="1562533" cy="2193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BE71A5-2134-0F4E-5837-FC5EC8969C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7162" y="4028916"/>
            <a:ext cx="562053" cy="34294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DD0BC36-86C1-595B-83CF-0D6C33369BA6}"/>
              </a:ext>
            </a:extLst>
          </p:cNvPr>
          <p:cNvSpPr/>
          <p:nvPr/>
        </p:nvSpPr>
        <p:spPr>
          <a:xfrm>
            <a:off x="5485851" y="3931654"/>
            <a:ext cx="681865" cy="646331"/>
          </a:xfrm>
          <a:prstGeom prst="rect">
            <a:avLst/>
          </a:prstGeom>
          <a:solidFill>
            <a:srgbClr val="191F32"/>
          </a:solidFill>
          <a:ln>
            <a:solidFill>
              <a:srgbClr val="0F131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2BFC8A-F53D-9E2E-D9A9-C82871699E38}"/>
              </a:ext>
            </a:extLst>
          </p:cNvPr>
          <p:cNvSpPr/>
          <p:nvPr/>
        </p:nvSpPr>
        <p:spPr>
          <a:xfrm>
            <a:off x="5497095" y="4643718"/>
            <a:ext cx="670621" cy="255059"/>
          </a:xfrm>
          <a:prstGeom prst="rect">
            <a:avLst/>
          </a:prstGeom>
          <a:solidFill>
            <a:srgbClr val="1B1D2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145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662442-A55F-70A7-0917-FEABB20D39E8}"/>
              </a:ext>
            </a:extLst>
          </p:cNvPr>
          <p:cNvSpPr/>
          <p:nvPr/>
        </p:nvSpPr>
        <p:spPr>
          <a:xfrm>
            <a:off x="1685365" y="138953"/>
            <a:ext cx="8516470" cy="6580094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E533AB-93DB-6687-72B7-A5EAD878BD9D}"/>
              </a:ext>
            </a:extLst>
          </p:cNvPr>
          <p:cNvSpPr/>
          <p:nvPr/>
        </p:nvSpPr>
        <p:spPr>
          <a:xfrm>
            <a:off x="1685365" y="138954"/>
            <a:ext cx="8516470" cy="479612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Navigation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BA8326-B775-6543-64B7-0B1CC7BDEBE1}"/>
              </a:ext>
            </a:extLst>
          </p:cNvPr>
          <p:cNvSpPr/>
          <p:nvPr/>
        </p:nvSpPr>
        <p:spPr>
          <a:xfrm>
            <a:off x="1891553" y="1326776"/>
            <a:ext cx="5746376" cy="2413120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Article Carousel (featured blog)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74CB5D-0875-B4C0-9F3E-205CF8826395}"/>
              </a:ext>
            </a:extLst>
          </p:cNvPr>
          <p:cNvSpPr/>
          <p:nvPr/>
        </p:nvSpPr>
        <p:spPr>
          <a:xfrm>
            <a:off x="7888941" y="748554"/>
            <a:ext cx="2088777" cy="2991342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Esports News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A6F9E4C-D142-3B7B-E658-5DF08B3777DB}"/>
              </a:ext>
            </a:extLst>
          </p:cNvPr>
          <p:cNvSpPr/>
          <p:nvPr/>
        </p:nvSpPr>
        <p:spPr>
          <a:xfrm>
            <a:off x="1891553" y="3830258"/>
            <a:ext cx="1792044" cy="867248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ACC820-3291-8B4E-BC23-E01F0386914A}"/>
              </a:ext>
            </a:extLst>
          </p:cNvPr>
          <p:cNvSpPr/>
          <p:nvPr/>
        </p:nvSpPr>
        <p:spPr>
          <a:xfrm>
            <a:off x="3879924" y="3830258"/>
            <a:ext cx="1792044" cy="867248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DE5604-05B1-ED5B-74F8-ECF3DD3462A5}"/>
              </a:ext>
            </a:extLst>
          </p:cNvPr>
          <p:cNvSpPr/>
          <p:nvPr/>
        </p:nvSpPr>
        <p:spPr>
          <a:xfrm>
            <a:off x="5862917" y="3830258"/>
            <a:ext cx="1792044" cy="867248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BC48E6-1658-E604-2D6B-AA840E324B3C}"/>
              </a:ext>
            </a:extLst>
          </p:cNvPr>
          <p:cNvSpPr/>
          <p:nvPr/>
        </p:nvSpPr>
        <p:spPr>
          <a:xfrm>
            <a:off x="7888940" y="3869884"/>
            <a:ext cx="2088777" cy="827622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1FF82F-8EE3-AE8C-C016-F8267EA274AF}"/>
              </a:ext>
            </a:extLst>
          </p:cNvPr>
          <p:cNvSpPr/>
          <p:nvPr/>
        </p:nvSpPr>
        <p:spPr>
          <a:xfrm>
            <a:off x="1891553" y="4841028"/>
            <a:ext cx="1792044" cy="867248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5D34EA-D92C-2250-CD41-47558F9CD910}"/>
              </a:ext>
            </a:extLst>
          </p:cNvPr>
          <p:cNvSpPr/>
          <p:nvPr/>
        </p:nvSpPr>
        <p:spPr>
          <a:xfrm>
            <a:off x="3868719" y="4841028"/>
            <a:ext cx="1792044" cy="867248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34CDAC-B8EA-7A56-002A-5DFA20CE3288}"/>
              </a:ext>
            </a:extLst>
          </p:cNvPr>
          <p:cNvSpPr/>
          <p:nvPr/>
        </p:nvSpPr>
        <p:spPr>
          <a:xfrm>
            <a:off x="5862917" y="4850166"/>
            <a:ext cx="1792044" cy="867248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7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2D7246-82C1-2DB4-9A47-4C4E5A2E011D}"/>
              </a:ext>
            </a:extLst>
          </p:cNvPr>
          <p:cNvSpPr/>
          <p:nvPr/>
        </p:nvSpPr>
        <p:spPr>
          <a:xfrm>
            <a:off x="7857115" y="4850339"/>
            <a:ext cx="2120602" cy="867248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88750E-93D3-2853-D7B6-B272FE3435FB}"/>
              </a:ext>
            </a:extLst>
          </p:cNvPr>
          <p:cNvSpPr/>
          <p:nvPr/>
        </p:nvSpPr>
        <p:spPr>
          <a:xfrm>
            <a:off x="1891552" y="708928"/>
            <a:ext cx="3854823" cy="527486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Current Season / Counter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19C587E-523A-D135-66DB-299EF88F0C15}"/>
              </a:ext>
            </a:extLst>
          </p:cNvPr>
          <p:cNvSpPr/>
          <p:nvPr/>
        </p:nvSpPr>
        <p:spPr>
          <a:xfrm>
            <a:off x="5862917" y="705074"/>
            <a:ext cx="1810869" cy="527486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3B0D736-297B-C704-8540-4137B2362251}"/>
              </a:ext>
            </a:extLst>
          </p:cNvPr>
          <p:cNvSpPr/>
          <p:nvPr/>
        </p:nvSpPr>
        <p:spPr>
          <a:xfrm>
            <a:off x="1858829" y="5851798"/>
            <a:ext cx="8118887" cy="747840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2350010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34DEE2-7B05-C7A6-21C1-F0FBE64E1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54DB473-FD2E-0C71-E751-1189798F285C}"/>
              </a:ext>
            </a:extLst>
          </p:cNvPr>
          <p:cNvSpPr/>
          <p:nvPr/>
        </p:nvSpPr>
        <p:spPr>
          <a:xfrm>
            <a:off x="1685365" y="138953"/>
            <a:ext cx="8516470" cy="6580094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907415-7D14-1EC7-3AD3-553595C21568}"/>
              </a:ext>
            </a:extLst>
          </p:cNvPr>
          <p:cNvSpPr/>
          <p:nvPr/>
        </p:nvSpPr>
        <p:spPr>
          <a:xfrm>
            <a:off x="1685365" y="138954"/>
            <a:ext cx="8516470" cy="479612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Navigation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2AE387-965C-FAA3-CA0A-B12D440A69B3}"/>
              </a:ext>
            </a:extLst>
          </p:cNvPr>
          <p:cNvSpPr/>
          <p:nvPr/>
        </p:nvSpPr>
        <p:spPr>
          <a:xfrm>
            <a:off x="1891553" y="1326776"/>
            <a:ext cx="5746376" cy="2413120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Article Carousel (featured blog)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8071B7-A84A-76BD-6934-64C29302CF44}"/>
              </a:ext>
            </a:extLst>
          </p:cNvPr>
          <p:cNvSpPr/>
          <p:nvPr/>
        </p:nvSpPr>
        <p:spPr>
          <a:xfrm>
            <a:off x="7888939" y="730496"/>
            <a:ext cx="2187389" cy="409917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5F0A34-8BB2-8F60-7E9E-675D1A414E17}"/>
              </a:ext>
            </a:extLst>
          </p:cNvPr>
          <p:cNvSpPr/>
          <p:nvPr/>
        </p:nvSpPr>
        <p:spPr>
          <a:xfrm>
            <a:off x="1891552" y="708928"/>
            <a:ext cx="3854823" cy="527486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Current Season / Counter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19E18E4-E12E-0C87-C848-B0A7617A7631}"/>
              </a:ext>
            </a:extLst>
          </p:cNvPr>
          <p:cNvSpPr/>
          <p:nvPr/>
        </p:nvSpPr>
        <p:spPr>
          <a:xfrm>
            <a:off x="5862917" y="705074"/>
            <a:ext cx="1810869" cy="527486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796D83A-E234-650B-8B79-0D095EABB34F}"/>
              </a:ext>
            </a:extLst>
          </p:cNvPr>
          <p:cNvSpPr/>
          <p:nvPr/>
        </p:nvSpPr>
        <p:spPr>
          <a:xfrm>
            <a:off x="1884156" y="3830257"/>
            <a:ext cx="5746377" cy="2740871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News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338CBE-45BC-66CD-DE77-4BE54F9822D4}"/>
              </a:ext>
            </a:extLst>
          </p:cNvPr>
          <p:cNvSpPr/>
          <p:nvPr/>
        </p:nvSpPr>
        <p:spPr>
          <a:xfrm>
            <a:off x="7888939" y="1210061"/>
            <a:ext cx="2187389" cy="409917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E6AA70-0533-B48F-16E5-377F187DF36F}"/>
              </a:ext>
            </a:extLst>
          </p:cNvPr>
          <p:cNvSpPr/>
          <p:nvPr/>
        </p:nvSpPr>
        <p:spPr>
          <a:xfrm>
            <a:off x="7888939" y="1689626"/>
            <a:ext cx="2187389" cy="409917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85B231-5D90-6C22-371F-D1F6D818771C}"/>
              </a:ext>
            </a:extLst>
          </p:cNvPr>
          <p:cNvSpPr/>
          <p:nvPr/>
        </p:nvSpPr>
        <p:spPr>
          <a:xfrm>
            <a:off x="7888939" y="2169191"/>
            <a:ext cx="2187389" cy="409917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C9E94ED-85A9-2D78-0991-C03CBB3BEF9C}"/>
              </a:ext>
            </a:extLst>
          </p:cNvPr>
          <p:cNvSpPr/>
          <p:nvPr/>
        </p:nvSpPr>
        <p:spPr>
          <a:xfrm>
            <a:off x="7888939" y="2648756"/>
            <a:ext cx="2187389" cy="409917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A187EBB-3CE0-50E0-F402-65EF3C0A2A17}"/>
              </a:ext>
            </a:extLst>
          </p:cNvPr>
          <p:cNvSpPr/>
          <p:nvPr/>
        </p:nvSpPr>
        <p:spPr>
          <a:xfrm>
            <a:off x="7888939" y="3128321"/>
            <a:ext cx="2187389" cy="409917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7E60774-5824-83C8-1986-48F0EBE28D05}"/>
              </a:ext>
            </a:extLst>
          </p:cNvPr>
          <p:cNvSpPr/>
          <p:nvPr/>
        </p:nvSpPr>
        <p:spPr>
          <a:xfrm>
            <a:off x="7888939" y="3607886"/>
            <a:ext cx="2187389" cy="409917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3CEF37F-5A4B-CBB6-7B65-45D8DD73406C}"/>
              </a:ext>
            </a:extLst>
          </p:cNvPr>
          <p:cNvSpPr/>
          <p:nvPr/>
        </p:nvSpPr>
        <p:spPr>
          <a:xfrm>
            <a:off x="7888939" y="4087451"/>
            <a:ext cx="2187389" cy="409917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Map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66946DC-310E-A61A-0C08-9DBD914B3760}"/>
              </a:ext>
            </a:extLst>
          </p:cNvPr>
          <p:cNvSpPr/>
          <p:nvPr/>
        </p:nvSpPr>
        <p:spPr>
          <a:xfrm>
            <a:off x="7888939" y="4677504"/>
            <a:ext cx="2187389" cy="1861407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C7F5312-BD22-2AED-0BBE-36E75A25D6AC}"/>
              </a:ext>
            </a:extLst>
          </p:cNvPr>
          <p:cNvSpPr/>
          <p:nvPr/>
        </p:nvSpPr>
        <p:spPr>
          <a:xfrm>
            <a:off x="1685365" y="618566"/>
            <a:ext cx="6104961" cy="6100480"/>
          </a:xfrm>
          <a:prstGeom prst="rect">
            <a:avLst/>
          </a:prstGeom>
          <a:solidFill>
            <a:srgbClr val="4472C4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28C31E0-BF7D-5620-9E4E-8D419358E138}"/>
              </a:ext>
            </a:extLst>
          </p:cNvPr>
          <p:cNvSpPr/>
          <p:nvPr/>
        </p:nvSpPr>
        <p:spPr>
          <a:xfrm>
            <a:off x="7790327" y="618566"/>
            <a:ext cx="2411507" cy="6100480"/>
          </a:xfrm>
          <a:prstGeom prst="rect">
            <a:avLst/>
          </a:prstGeom>
          <a:solidFill>
            <a:srgbClr val="4472C4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0702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67D52-A5F2-8601-3DA5-FE390C326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2CC1A3-67C3-8950-D519-5CD00D84434E}"/>
              </a:ext>
            </a:extLst>
          </p:cNvPr>
          <p:cNvSpPr/>
          <p:nvPr/>
        </p:nvSpPr>
        <p:spPr>
          <a:xfrm>
            <a:off x="1685365" y="138953"/>
            <a:ext cx="8516470" cy="6580094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1E7B35-17E7-B070-FC48-5FB67CEB6004}"/>
              </a:ext>
            </a:extLst>
          </p:cNvPr>
          <p:cNvSpPr/>
          <p:nvPr/>
        </p:nvSpPr>
        <p:spPr>
          <a:xfrm>
            <a:off x="1685365" y="138954"/>
            <a:ext cx="8516470" cy="479612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Navigation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765928-589B-AA37-C7BE-BB0175D2BC57}"/>
              </a:ext>
            </a:extLst>
          </p:cNvPr>
          <p:cNvSpPr/>
          <p:nvPr/>
        </p:nvSpPr>
        <p:spPr>
          <a:xfrm>
            <a:off x="1891552" y="1326776"/>
            <a:ext cx="8068235" cy="2413120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Article Carousel (featured blog)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97039E6-8C66-DF57-BFCF-CFDCA2C21651}"/>
              </a:ext>
            </a:extLst>
          </p:cNvPr>
          <p:cNvSpPr/>
          <p:nvPr/>
        </p:nvSpPr>
        <p:spPr>
          <a:xfrm>
            <a:off x="1891552" y="708928"/>
            <a:ext cx="3854823" cy="527486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Current Season / Counter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9B82A26-BA61-BFBD-62FC-03EE0E99F229}"/>
              </a:ext>
            </a:extLst>
          </p:cNvPr>
          <p:cNvSpPr/>
          <p:nvPr/>
        </p:nvSpPr>
        <p:spPr>
          <a:xfrm>
            <a:off x="5862917" y="705074"/>
            <a:ext cx="1810869" cy="527486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054F4DD-0DA9-3933-8A06-49447B436EA0}"/>
              </a:ext>
            </a:extLst>
          </p:cNvPr>
          <p:cNvSpPr/>
          <p:nvPr/>
        </p:nvSpPr>
        <p:spPr>
          <a:xfrm>
            <a:off x="1884156" y="3830257"/>
            <a:ext cx="5746377" cy="2740871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News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94FD8C-61A5-549A-73EB-0ABD576BF172}"/>
              </a:ext>
            </a:extLst>
          </p:cNvPr>
          <p:cNvSpPr/>
          <p:nvPr/>
        </p:nvSpPr>
        <p:spPr>
          <a:xfrm>
            <a:off x="7888939" y="3830258"/>
            <a:ext cx="2187389" cy="2708654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C2B8EC-9213-166F-2DA8-DBC03F091C78}"/>
              </a:ext>
            </a:extLst>
          </p:cNvPr>
          <p:cNvSpPr/>
          <p:nvPr/>
        </p:nvSpPr>
        <p:spPr>
          <a:xfrm>
            <a:off x="7888939" y="705074"/>
            <a:ext cx="1810869" cy="527486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415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93</Words>
  <Application>Microsoft Office PowerPoint</Application>
  <PresentationFormat>Widescreen</PresentationFormat>
  <Paragraphs>35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Colour Swatches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Davis, Adam (BTE)</dc:creator>
  <cp:lastModifiedBy>Davis, Adam (BTE)</cp:lastModifiedBy>
  <cp:revision>1</cp:revision>
  <dcterms:created xsi:type="dcterms:W3CDTF">2025-09-30T13:32:40Z</dcterms:created>
  <dcterms:modified xsi:type="dcterms:W3CDTF">2025-10-01T16:12:28Z</dcterms:modified>
</cp:coreProperties>
</file>

<file path=docProps/thumbnail.jpeg>
</file>